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8" r:id="rId5"/>
    <p:sldId id="272" r:id="rId6"/>
    <p:sldId id="273" r:id="rId7"/>
    <p:sldId id="261" r:id="rId8"/>
    <p:sldId id="277" r:id="rId9"/>
    <p:sldId id="278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52C2-0601-4275-93C6-8AFA2FAB472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FC03-6DB8-4791-932F-670387185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6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52C2-0601-4275-93C6-8AFA2FAB472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FC03-6DB8-4791-932F-670387185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52C2-0601-4275-93C6-8AFA2FAB472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FC03-6DB8-4791-932F-670387185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3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52C2-0601-4275-93C6-8AFA2FAB472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FC03-6DB8-4791-932F-670387185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3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52C2-0601-4275-93C6-8AFA2FAB472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FC03-6DB8-4791-932F-670387185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9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52C2-0601-4275-93C6-8AFA2FAB472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FC03-6DB8-4791-932F-670387185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52C2-0601-4275-93C6-8AFA2FAB472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FC03-6DB8-4791-932F-670387185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7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52C2-0601-4275-93C6-8AFA2FAB472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FC03-6DB8-4791-932F-670387185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4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52C2-0601-4275-93C6-8AFA2FAB472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FC03-6DB8-4791-932F-670387185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4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52C2-0601-4275-93C6-8AFA2FAB472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FC03-6DB8-4791-932F-670387185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2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52C2-0601-4275-93C6-8AFA2FAB472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FC03-6DB8-4791-932F-670387185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1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852C2-0601-4275-93C6-8AFA2FAB472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FFC03-6DB8-4791-932F-670387185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4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Vizuelna simulacija procesa </a:t>
            </a:r>
            <a:r>
              <a:rPr lang="sr-Latn-RS" dirty="0" smtClean="0"/>
              <a:t>sortiranja nizova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Miljan </a:t>
            </a:r>
            <a:r>
              <a:rPr lang="sr-Latn-RS" dirty="0" smtClean="0"/>
              <a:t>G. Jeremić,</a:t>
            </a:r>
            <a:r>
              <a:rPr lang="en-US" dirty="0"/>
              <a:t> </a:t>
            </a:r>
            <a:endParaRPr lang="sr-Latn-RS" dirty="0" smtClean="0"/>
          </a:p>
          <a:p>
            <a:r>
              <a:rPr lang="sr-Latn-RS" dirty="0" smtClean="0"/>
              <a:t>Knjaževačka gimazija</a:t>
            </a:r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2209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"/>
            <a:ext cx="22479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495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sr-Latn-CS" dirty="0" smtClean="0"/>
              <a:t>Ovaj </a:t>
            </a:r>
            <a:r>
              <a:rPr lang="sr-Latn-CS" dirty="0"/>
              <a:t>alat može mnogo pomoći početnicima koji prave svoje prve korake u svetu kompjuterskih nauka i teorije algoritama, ali i ljudima koji su upoznati sa ovim problemom ali bolje shvataju način rada algoritma ako mogu vizualno da dožive tok procesa. </a:t>
            </a:r>
            <a:endParaRPr lang="sr-Latn-CS" dirty="0" smtClean="0"/>
          </a:p>
          <a:p>
            <a:pPr hangingPunct="0"/>
            <a:r>
              <a:rPr lang="sr-Latn-CS" dirty="0" smtClean="0"/>
              <a:t>Mislim </a:t>
            </a:r>
            <a:r>
              <a:rPr lang="sr-Latn-CS" dirty="0"/>
              <a:t>da je ovaj alat podjednako kvalitetan kao i alati koje su ponudili najpoznatiji svetski univerziteti koji predstavljaju autoritet u svetu kompjuterskih nauka.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4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Ideja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/>
              <a:t>Zadatak:</a:t>
            </a:r>
            <a:endParaRPr lang="en-US" dirty="0"/>
          </a:p>
          <a:p>
            <a:pPr marL="0" indent="0" hangingPunct="0">
              <a:buNone/>
            </a:pPr>
            <a:r>
              <a:rPr lang="sr-Latn-CS" dirty="0"/>
              <a:t>Analiziranje algoritama za sortiranje i razvijanje edukativnog alata koji se može koristiti u nastavi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4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/>
              <a:t>Još od pojave </a:t>
            </a:r>
            <a:r>
              <a:rPr lang="sr-Latn-CS" dirty="0" smtClean="0"/>
              <a:t>računara, </a:t>
            </a:r>
            <a:r>
              <a:rPr lang="sr-Latn-CS" dirty="0"/>
              <a:t>algoritmi sortiranja su privlačili veliku pažnju, i zauzimali glavno mesto u nekim istraživanjima, najverovatnije zbog rešavanja kompleksnijih stvari na jednostavan način</a:t>
            </a:r>
            <a:r>
              <a:rPr lang="sr-Latn-CS" dirty="0" smtClean="0"/>
              <a:t>.</a:t>
            </a:r>
          </a:p>
          <a:p>
            <a:pPr hangingPunct="0"/>
            <a:r>
              <a:rPr lang="sr-Latn-CS" dirty="0"/>
              <a:t>U nauci o </a:t>
            </a:r>
            <a:r>
              <a:rPr lang="sr-Latn-CS" dirty="0" smtClean="0"/>
              <a:t>računarima i </a:t>
            </a:r>
            <a:r>
              <a:rPr lang="sr-Latn-CS" dirty="0"/>
              <a:t>matematici, </a:t>
            </a:r>
            <a:r>
              <a:rPr lang="sr-Latn-CS" i="1" dirty="0"/>
              <a:t>algoritam za sortiranje, </a:t>
            </a:r>
            <a:r>
              <a:rPr lang="sr-Latn-CS" dirty="0"/>
              <a:t>je algoritam koji zadate elemente smešta u određeni redosled.</a:t>
            </a:r>
          </a:p>
          <a:p>
            <a:pPr hangingPunct="0"/>
            <a:r>
              <a:rPr lang="sr-Latn-CS" dirty="0"/>
              <a:t>Najčešći tip uređenja je u rastući ili opadajući, ili leksikografski redosled.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8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Bubble sort lagoritam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i="1" dirty="0"/>
              <a:t>Bubble sort</a:t>
            </a:r>
            <a:r>
              <a:rPr lang="sr-Latn-CS" dirty="0"/>
              <a:t> algoritam je počeo da se izučava još pre 1956. godine. Iako mnnogi smatraju da on mnogo pomaže prilikom rešavanja nekih problema, i dan danas se izučavaju i pronalaze neki novi algoritmi sortiranja, kao što je recimo </a:t>
            </a:r>
            <a:r>
              <a:rPr lang="sr-Latn-CS" i="1" dirty="0"/>
              <a:t>library sort</a:t>
            </a:r>
            <a:r>
              <a:rPr lang="sr-Latn-CS" dirty="0"/>
              <a:t> algoritam koji je objavljen 2004. godine.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7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CS" i="1" dirty="0"/>
              <a:t>Selection Sort</a:t>
            </a:r>
            <a:r>
              <a:rPr lang="sr-Latn-CS" dirty="0"/>
              <a:t> algoritam je jednostavan algoritam sortiranja koji poboljšava osobine bubble sort algoritma. </a:t>
            </a:r>
            <a:endParaRPr lang="sr-Latn-CS" dirty="0" smtClean="0"/>
          </a:p>
          <a:p>
            <a:r>
              <a:rPr lang="sr-Latn-CS" dirty="0" smtClean="0"/>
              <a:t>Selection </a:t>
            </a:r>
            <a:r>
              <a:rPr lang="sr-Latn-CS" dirty="0"/>
              <a:t>Sort prvo nalazi najmanji element u nizu i postavlja ga na prvo mesto u nizu, zatim nalazi sledeći najmanji element od preostalih elemenata, itd. </a:t>
            </a:r>
            <a:endParaRPr lang="sr-Latn-CS" dirty="0" smtClean="0"/>
          </a:p>
          <a:p>
            <a:r>
              <a:rPr lang="sr-Latn-CS" dirty="0" smtClean="0"/>
              <a:t>Selection </a:t>
            </a:r>
            <a:r>
              <a:rPr lang="sr-Latn-CS" dirty="0"/>
              <a:t>Sort algoritam sortiranja je jedinstven u odnosu na gotove sve ostale algoritme, jer vreme izvršenja ne zavisi od primarnog rasporeda elemenata u nizu: prikazuje isti broj operacija baš zbog svoje jednostavnosti. </a:t>
            </a:r>
            <a:endParaRPr lang="sr-Latn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3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sr-Latn-CS" i="1" dirty="0"/>
              <a:t>Insertion Sort </a:t>
            </a:r>
            <a:r>
              <a:rPr lang="sr-Latn-CS" dirty="0"/>
              <a:t>je jednostavan algoritam sortiranja koji je relativno efikasan za male, kratke nizove, i najčešće sortirane nizove, i često se koristi kao deo sofisticiranijih algoritama. </a:t>
            </a:r>
            <a:endParaRPr lang="sr-Latn-CS" dirty="0" smtClean="0"/>
          </a:p>
          <a:p>
            <a:pPr hangingPunct="0"/>
            <a:r>
              <a:rPr lang="sr-Latn-CS" dirty="0" smtClean="0"/>
              <a:t>Radi </a:t>
            </a:r>
            <a:r>
              <a:rPr lang="sr-Latn-CS" dirty="0"/>
              <a:t>na taj način što uzima element po element iz niza i prikazuje ih u njihovom korektnom redosledu u novom sortiranom nizu. </a:t>
            </a:r>
            <a:endParaRPr lang="sr-Latn-CS" dirty="0" smtClean="0"/>
          </a:p>
          <a:p>
            <a:pPr hangingPunct="0"/>
            <a:r>
              <a:rPr lang="sr-Latn-CS" dirty="0" smtClean="0"/>
              <a:t>On </a:t>
            </a:r>
            <a:r>
              <a:rPr lang="sr-Latn-CS" dirty="0"/>
              <a:t>„insertuje“ (ubacuje – tako je i dobio ime) svaki element na njegovo pravo mesto, sve dok i poslednji element ne bude insertovan. 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423933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Aplikacija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Realizacija</a:t>
            </a:r>
          </a:p>
          <a:p>
            <a:r>
              <a:rPr lang="sr-Latn-RS" dirty="0" smtClean="0"/>
              <a:t>Testiranje</a:t>
            </a:r>
          </a:p>
          <a:p>
            <a:endParaRPr lang="sr-Latn-R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352835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955" y="3429000"/>
            <a:ext cx="352835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55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Proces sortiranja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803059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6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1184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527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383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Vizuelna simulacija procesa sortiranja nizova</vt:lpstr>
      <vt:lpstr>Ideja</vt:lpstr>
      <vt:lpstr>Uvod</vt:lpstr>
      <vt:lpstr>Bubble sort lagoritam</vt:lpstr>
      <vt:lpstr>Selection sort</vt:lpstr>
      <vt:lpstr>Insertion sort</vt:lpstr>
      <vt:lpstr>Aplikacija</vt:lpstr>
      <vt:lpstr>Proces sortiranja</vt:lpstr>
      <vt:lpstr>PowerPoint Presentation</vt:lpstr>
      <vt:lpstr>Zaključak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Vizuelna simulacija procesa sortiranja</dc:title>
  <dc:creator>Windows User</dc:creator>
  <cp:lastModifiedBy>Windows User</cp:lastModifiedBy>
  <cp:revision>15</cp:revision>
  <dcterms:created xsi:type="dcterms:W3CDTF">2020-05-14T08:23:47Z</dcterms:created>
  <dcterms:modified xsi:type="dcterms:W3CDTF">2020-05-30T21:28:01Z</dcterms:modified>
</cp:coreProperties>
</file>